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7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2132A-5BDC-4A1C-B447-E60EB6BF8BA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94633-6AF1-4245-9757-DBE7483600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F4D0A62-01E6-4837-A50E-1B77E261384F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02645C-3ECB-4B1E-BD87-6F129F932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9AEE-653C-4A67-B570-612FB1700B3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164C-02A7-48D9-9009-6BE8A8986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D11A-5D71-4E1E-A1A2-3226C7220CA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91DD-B420-4FDB-867E-F90695121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E41198-992A-4339-9909-CDC44B5147B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D457-4E08-4F8E-82C6-5C0E35C4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3EF9FBD-EAE1-435D-946D-321EC66C700F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FFD636-2A2B-46D6-A478-66C8E3E304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6BE16D-A539-45C4-AA0E-1ECAA101B4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0EC114-CFE6-4CD5-87AF-5F8BDF651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65F77D-28B5-4B6E-8FFD-A1C4E6FADD6A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D3B0CD-7D16-4A41-B955-EE97BAEFC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92DF-7704-4F96-AF75-496EEF3A4FD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61F5-4FB1-447D-B001-440631464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88A1CA-F493-4F29-82E1-80A808EA54A5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1AD3C3-5CD8-48DC-A5C9-BC8CBFBB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DF3538-44F6-4DC1-9076-F20B6C39998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F65193-257F-427D-9E1A-4A8539511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75C47C8-47DF-4231-9048-2B3A8C41C3AE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D67099-9254-4FA9-A3DA-3BD05B29A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305A55-D3CF-4484-8071-729E135663A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C0538F-4839-4B21-B416-7BDDB12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sz="5400"/>
              <a:t>All About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71913"/>
            <a:ext cx="6642100" cy="17430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>
                <a:solidFill>
                  <a:srgbClr val="898989"/>
                </a:solidFill>
              </a:rPr>
              <a:t>By: Monique Tyler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 dirty="0" smtClean="0"/>
              <a:t>Boring Moments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 smtClean="0"/>
              <a:t>After cleaning up </a:t>
            </a:r>
          </a:p>
          <a:p>
            <a:r>
              <a:rPr lang="en-US" dirty="0" smtClean="0"/>
              <a:t>No Cable or / internet</a:t>
            </a:r>
          </a:p>
          <a:p>
            <a:r>
              <a:rPr lang="en-US" dirty="0" smtClean="0"/>
              <a:t>Not Having my car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 dirty="0" smtClean="0"/>
              <a:t>I Hate . . .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 smtClean="0"/>
              <a:t>When people know something about you and they say nothing</a:t>
            </a:r>
          </a:p>
          <a:p>
            <a:r>
              <a:rPr lang="en-US" dirty="0" smtClean="0"/>
              <a:t>Being in a place where I hardly know anyone</a:t>
            </a:r>
          </a:p>
          <a:p>
            <a:r>
              <a:rPr lang="en-US" dirty="0" smtClean="0"/>
              <a:t>Feet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 dirty="0" smtClean="0"/>
              <a:t>I love . . 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 smtClean="0"/>
              <a:t>My Mom &lt;3 </a:t>
            </a:r>
          </a:p>
          <a:p>
            <a:r>
              <a:rPr lang="en-US" dirty="0" smtClean="0"/>
              <a:t>Being a teenager</a:t>
            </a:r>
          </a:p>
          <a:p>
            <a:r>
              <a:rPr lang="en-US" dirty="0" smtClean="0"/>
              <a:t>Making people laugh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allpapersup.net/wp-content/uploads/2012/02/bumblebee-transformers-mo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Favorite Movie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Transformers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Favorite Characters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Bumble Be and Optimist Prime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wearing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</a:p>
          <a:p>
            <a:endParaRPr lang="en-US" dirty="0" smtClean="0"/>
          </a:p>
          <a:p>
            <a:r>
              <a:rPr lang="en-US" dirty="0" smtClean="0"/>
              <a:t>Bright Colors</a:t>
            </a:r>
          </a:p>
          <a:p>
            <a:endParaRPr lang="en-US" dirty="0" smtClean="0"/>
          </a:p>
          <a:p>
            <a:r>
              <a:rPr lang="en-US" dirty="0" smtClean="0"/>
              <a:t>Jean Material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ogs.world-changers.net/wp-content/uploads/2011/06/daytona_beach-vacationren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Best Vacations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Going to Indiana to see My mom’s friend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Going to Tennessee with My god brother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Going to Daytona Beach with Just my mom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/>
              <a:t>Personal Facts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/>
              <a:t>Born on February 24, 1995</a:t>
            </a:r>
          </a:p>
          <a:p>
            <a:pPr lvl="1"/>
            <a:r>
              <a:rPr lang="en-US"/>
              <a:t>Adopted On this date</a:t>
            </a:r>
          </a:p>
          <a:p>
            <a:r>
              <a:rPr lang="en-US"/>
              <a:t>Columbia SC</a:t>
            </a:r>
          </a:p>
          <a:p>
            <a:pPr lvl="1"/>
            <a:r>
              <a:rPr lang="en-US"/>
              <a:t>Columbia Hospital</a:t>
            </a:r>
          </a:p>
          <a:p>
            <a:r>
              <a:rPr lang="en-US"/>
              <a:t>No Siblings</a:t>
            </a:r>
          </a:p>
          <a:p>
            <a:pPr lvl="1"/>
            <a:r>
              <a:rPr lang="en-US"/>
              <a:t>None that I  know of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used to as a kid..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into a lot of clothes</a:t>
            </a:r>
          </a:p>
          <a:p>
            <a:endParaRPr lang="en-US" dirty="0" smtClean="0"/>
          </a:p>
          <a:p>
            <a:r>
              <a:rPr lang="en-US" dirty="0" smtClean="0"/>
              <a:t>Stop in the middle of what I’m doing and freeze</a:t>
            </a:r>
            <a:endParaRPr lang="en-US" dirty="0" smtClean="0"/>
          </a:p>
          <a:p>
            <a:r>
              <a:rPr lang="en-US" dirty="0" smtClean="0"/>
              <a:t>Get Lost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/>
              <a:t>Spare Time To Do’s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/>
              <a:t>Sing</a:t>
            </a:r>
          </a:p>
          <a:p>
            <a:pPr lvl="1"/>
            <a:r>
              <a:rPr lang="en-US"/>
              <a:t>When I’m bored</a:t>
            </a:r>
          </a:p>
          <a:p>
            <a:r>
              <a:rPr lang="en-US"/>
              <a:t>Dance </a:t>
            </a:r>
          </a:p>
          <a:p>
            <a:pPr lvl="1"/>
            <a:r>
              <a:rPr lang="en-US"/>
              <a:t>Not professionally</a:t>
            </a:r>
          </a:p>
          <a:p>
            <a:r>
              <a:rPr lang="en-US"/>
              <a:t>Work</a:t>
            </a:r>
          </a:p>
          <a:p>
            <a:pPr lvl="1"/>
            <a:r>
              <a:rPr lang="en-US"/>
              <a:t>@ McDonald’s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>
                <a:solidFill>
                  <a:srgbClr val="9900FF"/>
                </a:solidFill>
              </a:rPr>
              <a:t>Type </a:t>
            </a:r>
            <a:r>
              <a:rPr lang="en-US" sz="5400">
                <a:solidFill>
                  <a:srgbClr val="9900FF"/>
                </a:solidFill>
              </a:rPr>
              <a:t>of</a:t>
            </a:r>
            <a:r>
              <a:rPr lang="en-US">
                <a:solidFill>
                  <a:srgbClr val="9900FF"/>
                </a:solidFill>
              </a:rPr>
              <a:t> Music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>
                <a:solidFill>
                  <a:srgbClr val="9900FF"/>
                </a:solidFill>
              </a:rPr>
              <a:t>Soul</a:t>
            </a:r>
          </a:p>
          <a:p>
            <a:pPr lvl="1"/>
            <a:r>
              <a:rPr lang="en-US">
                <a:solidFill>
                  <a:srgbClr val="9900FF"/>
                </a:solidFill>
              </a:rPr>
              <a:t>Lauryn Hill</a:t>
            </a:r>
          </a:p>
          <a:p>
            <a:pPr lvl="1"/>
            <a:r>
              <a:rPr lang="en-US">
                <a:solidFill>
                  <a:srgbClr val="9900FF"/>
                </a:solidFill>
              </a:rPr>
              <a:t>Erykah Badu</a:t>
            </a:r>
          </a:p>
          <a:p>
            <a:r>
              <a:rPr lang="en-US">
                <a:solidFill>
                  <a:srgbClr val="9900FF"/>
                </a:solidFill>
              </a:rPr>
              <a:t>Rap </a:t>
            </a:r>
          </a:p>
          <a:p>
            <a:pPr lvl="1"/>
            <a:r>
              <a:rPr lang="en-US">
                <a:solidFill>
                  <a:srgbClr val="9900FF"/>
                </a:solidFill>
              </a:rPr>
              <a:t>Tupac &amp; Bigly</a:t>
            </a:r>
          </a:p>
          <a:p>
            <a:r>
              <a:rPr lang="en-US">
                <a:solidFill>
                  <a:srgbClr val="9900FF"/>
                </a:solidFill>
              </a:rPr>
              <a:t>R&amp;B</a:t>
            </a:r>
          </a:p>
          <a:p>
            <a:pPr lvl="1"/>
            <a:r>
              <a:rPr lang="en-US">
                <a:solidFill>
                  <a:srgbClr val="9900FF"/>
                </a:solidFill>
              </a:rPr>
              <a:t>Frank Ocean &amp; Maxwell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/>
              <a:t>Being Tall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/>
              <a:t>I don’t like</a:t>
            </a:r>
          </a:p>
          <a:p>
            <a:r>
              <a:rPr lang="en-US" dirty="0"/>
              <a:t>To much Attention</a:t>
            </a:r>
          </a:p>
          <a:p>
            <a:r>
              <a:rPr lang="en-US" dirty="0"/>
              <a:t>“I remember when you were…”</a:t>
            </a:r>
          </a:p>
          <a:p>
            <a:r>
              <a:rPr lang="en-US" dirty="0"/>
              <a:t>“Your So Tall… You should be a model”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duatravel.com/site_images/destinations/locations/tahiti_n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/>
              <a:t>Fantasy Vacation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/>
              <a:t>Jamaica </a:t>
            </a:r>
            <a:endParaRPr lang="en-US" dirty="0" smtClean="0"/>
          </a:p>
          <a:p>
            <a:r>
              <a:rPr lang="en-US" dirty="0" smtClean="0"/>
              <a:t>Tahiti</a:t>
            </a:r>
          </a:p>
          <a:p>
            <a:r>
              <a:rPr lang="en-US" dirty="0" smtClean="0"/>
              <a:t>Europe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Colors I like that Mean something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Purple:</a:t>
            </a:r>
          </a:p>
          <a:p>
            <a:pPr lvl="1"/>
            <a:r>
              <a:rPr lang="en-US" dirty="0" smtClean="0"/>
              <a:t>Stands for Royalty and Loyalty</a:t>
            </a:r>
          </a:p>
          <a:p>
            <a:r>
              <a:rPr lang="en-US" dirty="0" smtClean="0"/>
              <a:t>Teal</a:t>
            </a:r>
          </a:p>
          <a:p>
            <a:pPr lvl="1"/>
            <a:r>
              <a:rPr lang="en-US" dirty="0" smtClean="0"/>
              <a:t>The color of Ovarian Cancer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40750" cy="1143000"/>
          </a:xfrm>
        </p:spPr>
        <p:txBody>
          <a:bodyPr/>
          <a:lstStyle/>
          <a:p>
            <a:r>
              <a:rPr lang="en-US" dirty="0" smtClean="0"/>
              <a:t>My Funniest Memories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40750" cy="4498975"/>
          </a:xfrm>
        </p:spPr>
        <p:txBody>
          <a:bodyPr/>
          <a:lstStyle/>
          <a:p>
            <a:r>
              <a:rPr lang="en-US" dirty="0" smtClean="0"/>
              <a:t>Seein</a:t>
            </a:r>
            <a:r>
              <a:rPr lang="en-US" dirty="0" smtClean="0"/>
              <a:t>g My God sister going down a water slide. when she came up her top was missing.</a:t>
            </a:r>
          </a:p>
          <a:p>
            <a:r>
              <a:rPr lang="en-US" dirty="0" smtClean="0"/>
              <a:t>Seeing My baby cousin make he Famous Face</a:t>
            </a:r>
          </a:p>
          <a:p>
            <a:r>
              <a:rPr lang="en-US" dirty="0" smtClean="0"/>
              <a:t>Trying to catch a squirrel in my house.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271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All About Me</vt:lpstr>
      <vt:lpstr>Personal Facts</vt:lpstr>
      <vt:lpstr>I used to as a kid..</vt:lpstr>
      <vt:lpstr>Spare Time To Do’s</vt:lpstr>
      <vt:lpstr>Type of Music</vt:lpstr>
      <vt:lpstr>Being Tall</vt:lpstr>
      <vt:lpstr>Fantasy Vacation</vt:lpstr>
      <vt:lpstr>Colors I like that Mean something</vt:lpstr>
      <vt:lpstr>My Funniest Memories</vt:lpstr>
      <vt:lpstr>Boring Moments</vt:lpstr>
      <vt:lpstr>I Hate . . .</vt:lpstr>
      <vt:lpstr>I love . . </vt:lpstr>
      <vt:lpstr>Favorite Movie</vt:lpstr>
      <vt:lpstr>I like wearing </vt:lpstr>
      <vt:lpstr>Best Vacations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ACSD</dc:creator>
  <cp:lastModifiedBy>ACSD</cp:lastModifiedBy>
  <cp:revision>5</cp:revision>
  <dcterms:created xsi:type="dcterms:W3CDTF">2012-05-14T17:58:33Z</dcterms:created>
  <dcterms:modified xsi:type="dcterms:W3CDTF">2012-05-18T18:00:52Z</dcterms:modified>
</cp:coreProperties>
</file>