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F9CD43-ABFE-4D3A-854D-48C067EDD7A4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77EA51-C6FB-4F19-ACD0-8E9D1D1466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Protect your Good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Reduce Your Risk of Identity Theft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To Personal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Shred credit card offers</a:t>
            </a:r>
          </a:p>
          <a:p>
            <a:r>
              <a:rPr lang="en-US" dirty="0" smtClean="0"/>
              <a:t>Use a locked mailbox</a:t>
            </a:r>
          </a:p>
          <a:p>
            <a:r>
              <a:rPr lang="en-US" dirty="0" smtClean="0"/>
              <a:t>Mail envelopes inside the post office</a:t>
            </a:r>
          </a:p>
          <a:p>
            <a:r>
              <a:rPr lang="en-US" dirty="0" smtClean="0"/>
              <a:t>Remove listing from telephone directory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828800"/>
            <a:ext cx="4572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Internet and Security Safeguard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Install a firewall</a:t>
            </a:r>
          </a:p>
          <a:p>
            <a:r>
              <a:rPr lang="en-US" dirty="0" smtClean="0"/>
              <a:t>Install and update virus protection software</a:t>
            </a:r>
          </a:p>
          <a:p>
            <a:r>
              <a:rPr lang="en-US" dirty="0" smtClean="0"/>
              <a:t>Never respond to phishing e-mail</a:t>
            </a:r>
          </a:p>
          <a:p>
            <a:r>
              <a:rPr lang="en-US" dirty="0" smtClean="0"/>
              <a:t>Use credit, not debit cars when shopping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76400"/>
            <a:ext cx="468052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24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Beware of ‘Shoulder Surfers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828800" y="5410200"/>
            <a:ext cx="5257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Shield your hand when entering your PIN. Thieves may be watching with binoculars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8600"/>
            <a:ext cx="6781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78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Protect your Good Name</vt:lpstr>
      <vt:lpstr>Reduce To Personal Data</vt:lpstr>
      <vt:lpstr>Internet and Security Safeguard</vt:lpstr>
      <vt:lpstr>Beware of ‘Shoulder Surfers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 your Good Name</dc:title>
  <dc:creator>ACSD</dc:creator>
  <cp:lastModifiedBy>ACSD</cp:lastModifiedBy>
  <cp:revision>2</cp:revision>
  <dcterms:created xsi:type="dcterms:W3CDTF">2012-05-15T17:47:51Z</dcterms:created>
  <dcterms:modified xsi:type="dcterms:W3CDTF">2012-05-15T18:01:46Z</dcterms:modified>
</cp:coreProperties>
</file>