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F9C7DC-E0C8-4034-B1EF-197C7783F910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15DB0D-0D14-41C1-B7E7-1468DC31C9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Creature That Bug Our Trees</a:t>
            </a:r>
          </a:p>
          <a:p>
            <a:pPr algn="r"/>
            <a:r>
              <a:rPr lang="en-US" dirty="0" smtClean="0"/>
              <a:t>Jim De Young</a:t>
            </a:r>
          </a:p>
          <a:p>
            <a:pPr algn="r"/>
            <a:r>
              <a:rPr lang="en-US" dirty="0" smtClean="0"/>
              <a:t>Botany 202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Tree Pests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1600200"/>
            <a:ext cx="4419600" cy="4572000"/>
          </a:xfrm>
        </p:spPr>
        <p:txBody>
          <a:bodyPr/>
          <a:lstStyle/>
          <a:p>
            <a:pPr algn="r"/>
            <a:r>
              <a:rPr lang="en-US" dirty="0" smtClean="0"/>
              <a:t>Native to China</a:t>
            </a:r>
          </a:p>
          <a:p>
            <a:pPr algn="r"/>
            <a:r>
              <a:rPr lang="en-US" dirty="0" smtClean="0"/>
              <a:t>Transport to United States In Infested United packing material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  Longhorn Beetle</a:t>
            </a:r>
            <a:endParaRPr lang="en-US" dirty="0"/>
          </a:p>
        </p:txBody>
      </p:sp>
      <p:pic>
        <p:nvPicPr>
          <p:cNvPr id="1026" name="Picture 2" descr="http://blog.christiedustman.com/wordpress/wp-content/uploads/2010/07/asian-longhorn-bee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3810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/>
          <a:lstStyle/>
          <a:p>
            <a:pPr algn="r"/>
            <a:r>
              <a:rPr lang="en-US" dirty="0" smtClean="0"/>
              <a:t>Killed 20 million trees in Michigan, Ohio, and Indiana</a:t>
            </a:r>
          </a:p>
          <a:p>
            <a:pPr algn="r"/>
            <a:r>
              <a:rPr lang="en-US" dirty="0" smtClean="0"/>
              <a:t>Firewood quarantines to prevent new infestation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Emerald Ash Borer</a:t>
            </a:r>
            <a:endParaRPr lang="en-US" dirty="0"/>
          </a:p>
        </p:txBody>
      </p:sp>
      <p:pic>
        <p:nvPicPr>
          <p:cNvPr id="15362" name="Picture 2" descr="http://na.fs.fed.us/fhp/eab/images/hp_col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3810000" cy="311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0" y="1524000"/>
            <a:ext cx="4495800" cy="4572000"/>
          </a:xfrm>
        </p:spPr>
        <p:txBody>
          <a:bodyPr/>
          <a:lstStyle/>
          <a:p>
            <a:pPr algn="r"/>
            <a:r>
              <a:rPr lang="en-US" dirty="0" smtClean="0"/>
              <a:t>Spread to U.S. in 1870</a:t>
            </a:r>
          </a:p>
          <a:p>
            <a:pPr algn="r"/>
            <a:r>
              <a:rPr lang="en-US" dirty="0" smtClean="0"/>
              <a:t>Oaks and Aspens are most common hosts</a:t>
            </a:r>
          </a:p>
          <a:p>
            <a:pPr algn="r"/>
            <a:r>
              <a:rPr lang="en-US" dirty="0" smtClean="0"/>
              <a:t>Larva defoliate trees</a:t>
            </a:r>
          </a:p>
          <a:p>
            <a:pPr algn="r"/>
            <a:r>
              <a:rPr lang="en-US" dirty="0" smtClean="0"/>
              <a:t>Small mammals and birds are predators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Gypsy Moth</a:t>
            </a:r>
            <a:endParaRPr lang="en-US" dirty="0"/>
          </a:p>
        </p:txBody>
      </p:sp>
      <p:pic>
        <p:nvPicPr>
          <p:cNvPr id="16386" name="Picture 2" descr="http://www.fs.fed.us/ne/morgantown/4557/gmoth/gyp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4065373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71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Tree Pests</vt:lpstr>
      <vt:lpstr>A  Longhorn Beetle</vt:lpstr>
      <vt:lpstr>Emerald Ash Borer</vt:lpstr>
      <vt:lpstr>Gypsy Moth</vt:lpstr>
      <vt:lpstr>Slide 5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Pests</dc:title>
  <dc:creator>ACSD</dc:creator>
  <cp:lastModifiedBy>ACSD</cp:lastModifiedBy>
  <cp:revision>1</cp:revision>
  <dcterms:created xsi:type="dcterms:W3CDTF">2012-05-18T18:04:16Z</dcterms:created>
  <dcterms:modified xsi:type="dcterms:W3CDTF">2012-05-18T18:13:29Z</dcterms:modified>
</cp:coreProperties>
</file>